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9" r:id="rId3"/>
    <p:sldId id="267" r:id="rId4"/>
    <p:sldId id="275" r:id="rId5"/>
    <p:sldId id="268" r:id="rId6"/>
    <p:sldId id="269" r:id="rId7"/>
    <p:sldId id="271" r:id="rId8"/>
    <p:sldId id="272" r:id="rId9"/>
    <p:sldId id="27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AD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685DA-8202-4F51-9CB4-36B3F8D562C7}" type="datetimeFigureOut">
              <a:rPr lang="ru-RU" smtClean="0"/>
              <a:pPr/>
              <a:t>21.01.2021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B88CF-9B01-40A7-BCA4-D182BD15BEA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685DA-8202-4F51-9CB4-36B3F8D562C7}" type="datetimeFigureOut">
              <a:rPr lang="ru-RU" smtClean="0"/>
              <a:pPr/>
              <a:t>21.01.2021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B88CF-9B01-40A7-BCA4-D182BD15BEA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685DA-8202-4F51-9CB4-36B3F8D562C7}" type="datetimeFigureOut">
              <a:rPr lang="ru-RU" smtClean="0"/>
              <a:pPr/>
              <a:t>21.01.2021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B88CF-9B01-40A7-BCA4-D182BD15BEA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685DA-8202-4F51-9CB4-36B3F8D562C7}" type="datetimeFigureOut">
              <a:rPr lang="ru-RU" smtClean="0"/>
              <a:pPr/>
              <a:t>21.01.2021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B88CF-9B01-40A7-BCA4-D182BD15BEA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685DA-8202-4F51-9CB4-36B3F8D562C7}" type="datetimeFigureOut">
              <a:rPr lang="ru-RU" smtClean="0"/>
              <a:pPr/>
              <a:t>21.01.2021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B88CF-9B01-40A7-BCA4-D182BD15BEA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685DA-8202-4F51-9CB4-36B3F8D562C7}" type="datetimeFigureOut">
              <a:rPr lang="ru-RU" smtClean="0"/>
              <a:pPr/>
              <a:t>21.01.2021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B88CF-9B01-40A7-BCA4-D182BD15BEA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685DA-8202-4F51-9CB4-36B3F8D562C7}" type="datetimeFigureOut">
              <a:rPr lang="ru-RU" smtClean="0"/>
              <a:pPr/>
              <a:t>21.01.2021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B88CF-9B01-40A7-BCA4-D182BD15BEA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685DA-8202-4F51-9CB4-36B3F8D562C7}" type="datetimeFigureOut">
              <a:rPr lang="ru-RU" smtClean="0"/>
              <a:pPr/>
              <a:t>21.01.2021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B88CF-9B01-40A7-BCA4-D182BD15BEA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685DA-8202-4F51-9CB4-36B3F8D562C7}" type="datetimeFigureOut">
              <a:rPr lang="ru-RU" smtClean="0"/>
              <a:pPr/>
              <a:t>21.01.2021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B88CF-9B01-40A7-BCA4-D182BD15BEA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685DA-8202-4F51-9CB4-36B3F8D562C7}" type="datetimeFigureOut">
              <a:rPr lang="ru-RU" smtClean="0"/>
              <a:pPr/>
              <a:t>21.01.2021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B88CF-9B01-40A7-BCA4-D182BD15BEA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685DA-8202-4F51-9CB4-36B3F8D562C7}" type="datetimeFigureOut">
              <a:rPr lang="ru-RU" smtClean="0"/>
              <a:pPr/>
              <a:t>21.01.2021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CFB88CF-9B01-40A7-BCA4-D182BD15BEA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47685DA-8202-4F51-9CB4-36B3F8D562C7}" type="datetimeFigureOut">
              <a:rPr lang="ru-RU" smtClean="0"/>
              <a:pPr/>
              <a:t>21.01.2021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CFB88CF-9B01-40A7-BCA4-D182BD15BEA2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5796"/>
            <a:ext cx="6980312" cy="1008112"/>
          </a:xfrm>
        </p:spPr>
        <p:txBody>
          <a:bodyPr>
            <a:normAutofit/>
          </a:bodyPr>
          <a:lstStyle/>
          <a:p>
            <a:r>
              <a:rPr lang="uk-UA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</a:t>
            </a:r>
            <a:r>
              <a:rPr lang="uk-UA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а</a:t>
            </a:r>
            <a:r>
              <a:rPr lang="uk-UA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</a:t>
            </a:r>
            <a:r>
              <a:rPr lang="uk-UA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в</a:t>
            </a:r>
            <a:r>
              <a:rPr lang="uk-UA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і</a:t>
            </a:r>
            <a:r>
              <a:rPr lang="uk-UA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т</a:t>
            </a:r>
            <a:r>
              <a:rPr lang="uk-UA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а</a:t>
            </a:r>
            <a:r>
              <a:rPr lang="uk-UA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є </a:t>
            </a:r>
            <a:r>
              <a:rPr lang="uk-UA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г</a:t>
            </a:r>
            <a:r>
              <a:rPr lang="uk-UA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р</a:t>
            </a:r>
            <a:r>
              <a:rPr lang="uk-UA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у</a:t>
            </a:r>
            <a:r>
              <a:rPr lang="uk-UA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</a:t>
            </a:r>
            <a:r>
              <a:rPr lang="uk-UA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а</a:t>
            </a:r>
            <a:r>
              <a:rPr lang="uk-UA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№</a:t>
            </a:r>
            <a:r>
              <a:rPr lang="uk-UA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6</a:t>
            </a:r>
            <a:endParaRPr lang="ru-RU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19464" y="908720"/>
            <a:ext cx="4024536" cy="928694"/>
          </a:xfrm>
        </p:spPr>
        <p:txBody>
          <a:bodyPr>
            <a:noAutofit/>
          </a:bodyPr>
          <a:lstStyle/>
          <a:p>
            <a:r>
              <a:rPr lang="uk-UA" sz="60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“Б</a:t>
            </a:r>
            <a:r>
              <a:rPr lang="uk-UA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д</a:t>
            </a:r>
            <a:r>
              <a:rPr lang="uk-UA" sz="60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ж</a:t>
            </a:r>
            <a:r>
              <a:rPr lang="uk-UA" sz="6000" b="1" dirty="0" smtClean="0">
                <a:solidFill>
                  <a:srgbClr val="E8AD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і</a:t>
            </a:r>
            <a:r>
              <a:rPr lang="uk-UA" sz="60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л</a:t>
            </a:r>
            <a:r>
              <a:rPr lang="uk-UA" sz="6000" b="1" dirty="0" smtClean="0">
                <a:solidFill>
                  <a:srgbClr val="E8AD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</a:t>
            </a:r>
            <a:r>
              <a:rPr lang="uk-UA" sz="60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и”</a:t>
            </a:r>
            <a:endParaRPr lang="ru-RU" sz="6000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31851"/>
            <a:ext cx="1224136" cy="110017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1916832"/>
            <a:ext cx="4718050" cy="354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1156254"/>
            <a:ext cx="1144064" cy="1142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916832"/>
            <a:ext cx="3052930" cy="4070574"/>
          </a:xfrm>
          <a:prstGeom prst="rect">
            <a:avLst/>
          </a:prstGeom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95524" y="4725144"/>
            <a:ext cx="1242988" cy="126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4752529" cy="767682"/>
          </a:xfrm>
        </p:spPr>
        <p:txBody>
          <a:bodyPr/>
          <a:lstStyle/>
          <a:p>
            <a:r>
              <a:rPr lang="uk-UA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</a:t>
            </a:r>
            <a:r>
              <a:rPr lang="uk-UA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</a:t>
            </a:r>
            <a:r>
              <a:rPr lang="uk-UA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ш</a:t>
            </a:r>
            <a:r>
              <a:rPr lang="uk-UA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д</a:t>
            </a:r>
            <a:r>
              <a:rPr lang="uk-UA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е</a:t>
            </a:r>
            <a:r>
              <a:rPr lang="uk-UA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</a:t>
            </a:r>
            <a:r>
              <a:rPr lang="uk-UA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і</a:t>
            </a:r>
            <a:r>
              <a:rPr lang="uk-UA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</a:t>
            </a:r>
            <a:r>
              <a:rPr lang="uk-UA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</a:t>
            </a:r>
            <a:endParaRPr lang="ru-RU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07504" y="1340768"/>
            <a:ext cx="4966320" cy="2538418"/>
          </a:xfrm>
        </p:spPr>
        <p:txBody>
          <a:bodyPr>
            <a:noAutofit/>
          </a:bodyPr>
          <a:lstStyle/>
          <a:p>
            <a:r>
              <a:rPr lang="uk-UA" sz="3200" b="1" dirty="0" smtClean="0"/>
              <a:t>Ми бджілочки маленькі</a:t>
            </a:r>
          </a:p>
          <a:p>
            <a:r>
              <a:rPr lang="uk-UA" sz="3200" b="1" dirty="0" smtClean="0"/>
              <a:t>працюємо щодня</a:t>
            </a:r>
          </a:p>
          <a:p>
            <a:r>
              <a:rPr lang="uk-UA" sz="3200" b="1" dirty="0" smtClean="0"/>
              <a:t>І знають всі навколо,</a:t>
            </a:r>
          </a:p>
          <a:p>
            <a:r>
              <a:rPr lang="uk-UA" sz="3200" b="1" dirty="0" smtClean="0"/>
              <a:t>Що краще нас нема.</a:t>
            </a:r>
            <a:endParaRPr lang="ru-RU" sz="3200" b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53" y="1857292"/>
            <a:ext cx="3168353" cy="240992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0"/>
            <a:ext cx="2156149" cy="223224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17032"/>
            <a:ext cx="3909783" cy="245782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311" y="4091931"/>
            <a:ext cx="3424774" cy="2590779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028" y="0"/>
            <a:ext cx="8229600" cy="1143000"/>
          </a:xfrm>
        </p:spPr>
        <p:txBody>
          <a:bodyPr/>
          <a:lstStyle/>
          <a:p>
            <a:pPr algn="ctr"/>
            <a:r>
              <a:rPr lang="uk-UA" sz="7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uk-UA" sz="7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uk-UA" sz="7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  <a:r>
              <a:rPr lang="uk-UA" sz="7000" b="1" dirty="0" smtClean="0">
                <a:solidFill>
                  <a:srgbClr val="E8AD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uk-UA" sz="7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7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uk-UA" sz="7000" b="1" dirty="0" smtClean="0">
                <a:solidFill>
                  <a:srgbClr val="E8AD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uk-UA" sz="7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</a:t>
            </a:r>
            <a:r>
              <a:rPr lang="uk-UA" sz="7000" b="1" dirty="0" smtClean="0">
                <a:solidFill>
                  <a:srgbClr val="E8AD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uk-UA" sz="7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uk-UA" sz="7000" b="1" dirty="0" smtClean="0">
                <a:solidFill>
                  <a:srgbClr val="E8AD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uk-UA" sz="7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r>
              <a:rPr lang="uk-UA" sz="7000" b="1" dirty="0" smtClean="0">
                <a:solidFill>
                  <a:srgbClr val="E8AD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uk-UA" sz="7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  <a:r>
              <a:rPr lang="uk-UA" sz="7000" b="1" dirty="0" smtClean="0">
                <a:solidFill>
                  <a:srgbClr val="E8AD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endParaRPr lang="uk-UA" sz="7000" b="1" dirty="0">
              <a:solidFill>
                <a:srgbClr val="E8AD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95536" y="4941168"/>
            <a:ext cx="4040188" cy="1080120"/>
          </a:xfrm>
        </p:spPr>
        <p:txBody>
          <a:bodyPr/>
          <a:lstStyle/>
          <a:p>
            <a:pPr algn="ctr"/>
            <a:r>
              <a:rPr lang="uk-UA" dirty="0" err="1" smtClean="0">
                <a:solidFill>
                  <a:schemeClr val="tx1"/>
                </a:solidFill>
              </a:rPr>
              <a:t>Чернега</a:t>
            </a:r>
            <a:r>
              <a:rPr lang="uk-UA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uk-UA" dirty="0" smtClean="0">
                <a:solidFill>
                  <a:schemeClr val="tx1"/>
                </a:solidFill>
              </a:rPr>
              <a:t>Яніна Анатоліївна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4283968" y="5013176"/>
            <a:ext cx="4041775" cy="1080120"/>
          </a:xfrm>
        </p:spPr>
        <p:txBody>
          <a:bodyPr>
            <a:normAutofit/>
          </a:bodyPr>
          <a:lstStyle/>
          <a:p>
            <a:pPr algn="ctr"/>
            <a:r>
              <a:rPr lang="uk-UA" dirty="0" err="1" smtClean="0">
                <a:solidFill>
                  <a:schemeClr val="tx1"/>
                </a:solidFill>
              </a:rPr>
              <a:t>Шиптенко</a:t>
            </a:r>
            <a:r>
              <a:rPr lang="uk-UA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uk-UA" dirty="0" smtClean="0">
                <a:solidFill>
                  <a:schemeClr val="tx1"/>
                </a:solidFill>
              </a:rPr>
              <a:t>Анна Василівна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052736"/>
            <a:ext cx="2884884" cy="3846512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050" y="0"/>
            <a:ext cx="1296839" cy="1344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5838" y="3062350"/>
            <a:ext cx="1224136" cy="1306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052736"/>
            <a:ext cx="3281385" cy="3878610"/>
          </a:xfrm>
        </p:spPr>
      </p:pic>
    </p:spTree>
    <p:extLst>
      <p:ext uri="{BB962C8B-B14F-4D97-AF65-F5344CB8AC3E}">
        <p14:creationId xmlns:p14="http://schemas.microsoft.com/office/powerpoint/2010/main" val="3926125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676456" cy="1143000"/>
          </a:xfrm>
        </p:spPr>
        <p:txBody>
          <a:bodyPr>
            <a:noAutofit/>
          </a:bodyPr>
          <a:lstStyle/>
          <a:p>
            <a:pPr algn="ctr"/>
            <a:r>
              <a:rPr lang="uk-UA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uk-UA" sz="6000" b="1" dirty="0" smtClean="0">
                <a:solidFill>
                  <a:srgbClr val="E8AD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uk-UA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 </a:t>
            </a:r>
            <a:r>
              <a:rPr lang="uk-UA" sz="6000" b="1" dirty="0" smtClean="0">
                <a:solidFill>
                  <a:srgbClr val="E8AD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uk-UA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uk-UA" sz="6000" b="1" dirty="0" smtClean="0">
                <a:solidFill>
                  <a:srgbClr val="E8AD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uk-UA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uk-UA" sz="6000" b="1" dirty="0" smtClean="0">
                <a:solidFill>
                  <a:srgbClr val="E8AD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</a:t>
            </a:r>
            <a:r>
              <a:rPr lang="uk-UA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uk-UA" sz="6000" b="1" dirty="0" smtClean="0">
                <a:solidFill>
                  <a:srgbClr val="E8AD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uk-UA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endParaRPr lang="uk-UA" sz="6000" b="1" dirty="0">
              <a:solidFill>
                <a:srgbClr val="E8AD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27784" y="5733256"/>
            <a:ext cx="4040188" cy="659352"/>
          </a:xfrm>
        </p:spPr>
        <p:txBody>
          <a:bodyPr/>
          <a:lstStyle/>
          <a:p>
            <a:pPr algn="ctr"/>
            <a:r>
              <a:rPr lang="uk-UA" dirty="0" err="1" smtClean="0"/>
              <a:t>Тютюшкіна</a:t>
            </a:r>
            <a:r>
              <a:rPr lang="uk-UA" dirty="0" smtClean="0"/>
              <a:t> </a:t>
            </a:r>
          </a:p>
          <a:p>
            <a:pPr algn="ctr"/>
            <a:r>
              <a:rPr lang="uk-UA" dirty="0" smtClean="0"/>
              <a:t>Наталія Вікторівна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626" y="1268412"/>
            <a:ext cx="3166541" cy="4222055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636912"/>
            <a:ext cx="2152650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9622" y="260648"/>
            <a:ext cx="2164035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7545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0266" y="85887"/>
            <a:ext cx="5760640" cy="722344"/>
          </a:xfrm>
        </p:spPr>
        <p:txBody>
          <a:bodyPr>
            <a:noAutofit/>
          </a:bodyPr>
          <a:lstStyle/>
          <a:p>
            <a:pPr algn="ctr"/>
            <a:r>
              <a:rPr lang="uk-UA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</a:t>
            </a:r>
            <a:r>
              <a:rPr lang="uk-UA" sz="6000" b="1" dirty="0" smtClean="0">
                <a:solidFill>
                  <a:srgbClr val="E8AD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uk-UA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</a:t>
            </a:r>
            <a:r>
              <a:rPr lang="uk-UA" sz="6000" b="1" dirty="0" smtClean="0">
                <a:solidFill>
                  <a:srgbClr val="E8AD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uk-UA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uk-UA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3312368" cy="24842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12" y="2852936"/>
            <a:ext cx="3203848" cy="23428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771991"/>
            <a:ext cx="3518698" cy="234873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921873"/>
            <a:ext cx="3816858" cy="2547753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659" y="5169318"/>
            <a:ext cx="1296144" cy="1485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771991"/>
            <a:ext cx="1436365" cy="1489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780" y="3120721"/>
            <a:ext cx="1215220" cy="1260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1125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4352"/>
          </a:xfrm>
        </p:spPr>
        <p:txBody>
          <a:bodyPr>
            <a:noAutofit/>
          </a:bodyPr>
          <a:lstStyle/>
          <a:p>
            <a:r>
              <a:rPr lang="uk-UA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uk-UA" sz="6000" b="1" dirty="0" smtClean="0">
                <a:solidFill>
                  <a:srgbClr val="E8AD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uk-UA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</a:t>
            </a:r>
            <a:r>
              <a:rPr lang="uk-UA" sz="6000" b="1" dirty="0" smtClean="0">
                <a:solidFill>
                  <a:srgbClr val="E8AD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uk-UA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uk-UA" sz="6000" b="1" dirty="0" smtClean="0">
                <a:solidFill>
                  <a:srgbClr val="E8AD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uk-UA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lang="uk-UA" sz="6000" b="1" dirty="0" smtClean="0">
                <a:solidFill>
                  <a:srgbClr val="E8AD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  <a:r>
              <a:rPr lang="uk-UA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</a:t>
            </a:r>
            <a:r>
              <a:rPr lang="uk-UA" sz="6000" b="1" dirty="0" smtClean="0">
                <a:solidFill>
                  <a:srgbClr val="E8AD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uk-UA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</a:t>
            </a:r>
            <a:r>
              <a:rPr lang="uk-UA" sz="6000" b="1" dirty="0" smtClean="0">
                <a:solidFill>
                  <a:srgbClr val="E8AD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endParaRPr lang="uk-UA" sz="6000" b="1" dirty="0">
              <a:solidFill>
                <a:srgbClr val="E8AD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736923"/>
            <a:ext cx="3456384" cy="25922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32656"/>
            <a:ext cx="2787774" cy="371703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73937"/>
            <a:ext cx="4716016" cy="3537012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6632"/>
            <a:ext cx="1076325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4808" y="4631284"/>
            <a:ext cx="1437068" cy="1423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389098"/>
            <a:ext cx="3131840" cy="234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2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5884"/>
            <a:ext cx="8229600" cy="938368"/>
          </a:xfrm>
        </p:spPr>
        <p:txBody>
          <a:bodyPr>
            <a:noAutofit/>
          </a:bodyPr>
          <a:lstStyle/>
          <a:p>
            <a:r>
              <a:rPr lang="uk-UA" sz="6000" b="1" dirty="0">
                <a:solidFill>
                  <a:srgbClr val="E8AD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uk-UA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uk-UA" sz="6000" b="1" dirty="0" smtClean="0">
                <a:solidFill>
                  <a:srgbClr val="E8AD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uk-UA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uk-UA" sz="6000" b="1" dirty="0" smtClean="0">
                <a:solidFill>
                  <a:srgbClr val="E8AD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uk-UA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</a:t>
            </a:r>
            <a:r>
              <a:rPr lang="uk-UA" sz="6000" b="1" dirty="0" smtClean="0">
                <a:solidFill>
                  <a:srgbClr val="E8AD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uk-UA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uk-UA" sz="6000" b="1" dirty="0" smtClean="0">
                <a:solidFill>
                  <a:srgbClr val="E8AD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uk-UA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ь</a:t>
            </a:r>
            <a:endParaRPr lang="uk-UA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24744"/>
            <a:ext cx="3960440" cy="297033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332" y="3177879"/>
            <a:ext cx="4283968" cy="3212976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88640"/>
            <a:ext cx="2152650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9512" y="3933056"/>
            <a:ext cx="2236043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0156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143000"/>
          </a:xfrm>
        </p:spPr>
        <p:txBody>
          <a:bodyPr>
            <a:normAutofit/>
          </a:bodyPr>
          <a:lstStyle/>
          <a:p>
            <a:r>
              <a:rPr lang="uk-UA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uk-UA" sz="6000" b="1" dirty="0" smtClean="0">
                <a:solidFill>
                  <a:srgbClr val="E8AD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uk-UA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uk-UA" sz="6000" b="1" dirty="0" smtClean="0">
                <a:solidFill>
                  <a:srgbClr val="E8AD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uk-UA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uk-UA" sz="6000" b="1" dirty="0" smtClean="0">
                <a:solidFill>
                  <a:srgbClr val="E8AD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</a:t>
            </a:r>
            <a:r>
              <a:rPr lang="uk-UA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uk-UA" sz="6000" b="1" dirty="0" smtClean="0">
                <a:solidFill>
                  <a:srgbClr val="E8AD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</a:t>
            </a:r>
            <a:r>
              <a:rPr lang="uk-UA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uk-UA" sz="6000" b="1" dirty="0" smtClean="0">
                <a:solidFill>
                  <a:srgbClr val="E8AD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uk-UA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uk-UA" sz="6000" b="1" dirty="0" smtClean="0">
                <a:solidFill>
                  <a:srgbClr val="E8AD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ь</a:t>
            </a:r>
            <a:r>
              <a:rPr lang="uk-UA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uk-UA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852936"/>
            <a:ext cx="4527282" cy="3240360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96752"/>
            <a:ext cx="4359418" cy="3168352"/>
          </a:xfr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88640"/>
            <a:ext cx="2152650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3528" y="4293096"/>
            <a:ext cx="2088232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4031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7416824" cy="1415040"/>
          </a:xfrm>
        </p:spPr>
        <p:txBody>
          <a:bodyPr>
            <a:noAutofit/>
          </a:bodyPr>
          <a:lstStyle/>
          <a:p>
            <a:pPr algn="ctr"/>
            <a:r>
              <a:rPr lang="uk-UA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uk-UA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uk-UA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uk-UA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  <a:r>
              <a:rPr lang="uk-UA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</a:t>
            </a:r>
            <a:r>
              <a:rPr lang="uk-UA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uk-UA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uk-UA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</a:t>
            </a:r>
            <a:r>
              <a:rPr lang="uk-UA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uk-UA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uk-UA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</a:t>
            </a:r>
            <a:r>
              <a:rPr lang="uk-UA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uk-UA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uk-UA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uk-UA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lang="uk-UA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r>
              <a:rPr lang="uk-UA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uk-UA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</a:t>
            </a:r>
            <a:r>
              <a:rPr lang="uk-UA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uk-UA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uk-UA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uk-UA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</a:t>
            </a:r>
            <a:r>
              <a:rPr lang="uk-UA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uk-UA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uk-UA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uk-UA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uk-UA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uk-UA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endParaRPr lang="uk-UA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88" y="2108399"/>
            <a:ext cx="4040187" cy="303014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38" y="2180035"/>
            <a:ext cx="4041775" cy="3031331"/>
          </a:xfr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310" y="7996"/>
            <a:ext cx="1919690" cy="199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29158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445</TotalTime>
  <Words>49</Words>
  <Application>Microsoft Office PowerPoint</Application>
  <PresentationFormat>Экран (4:3)</PresentationFormat>
  <Paragraphs>20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Вас вітає група №6</vt:lpstr>
      <vt:lpstr>Наш девіз:</vt:lpstr>
      <vt:lpstr>Наші вихователі</vt:lpstr>
      <vt:lpstr>Наш помічник</vt:lpstr>
      <vt:lpstr>Це ми </vt:lpstr>
      <vt:lpstr>На прогулянці</vt:lpstr>
      <vt:lpstr>Ми граємось</vt:lpstr>
      <vt:lpstr>Ми навчаємось </vt:lpstr>
      <vt:lpstr>Доглядаємо за  куточком природи</vt:lpstr>
    </vt:vector>
  </TitlesOfParts>
  <Company>Krokoz™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Аня</cp:lastModifiedBy>
  <cp:revision>36</cp:revision>
  <dcterms:created xsi:type="dcterms:W3CDTF">2012-11-27T14:52:54Z</dcterms:created>
  <dcterms:modified xsi:type="dcterms:W3CDTF">2021-01-21T12:12:31Z</dcterms:modified>
</cp:coreProperties>
</file>