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>
        <p:scale>
          <a:sx n="66" d="100"/>
          <a:sy n="66" d="100"/>
        </p:scale>
        <p:origin x="1548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07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28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11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85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35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8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32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3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44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82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6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35C5-ADB0-44A9-8FD5-12CD139B4C6F}" type="datetimeFigureOut">
              <a:rPr lang="ru-RU" smtClean="0"/>
              <a:t>21.02.2021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D3C1A-C57D-4CF1-80A2-A13849C9FA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5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6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0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1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3" y="-34235"/>
            <a:ext cx="12308114" cy="6892235"/>
          </a:xfrm>
        </p:spPr>
      </p:pic>
    </p:spTree>
    <p:extLst>
      <p:ext uri="{BB962C8B-B14F-4D97-AF65-F5344CB8AC3E}">
        <p14:creationId xmlns:p14="http://schemas.microsoft.com/office/powerpoint/2010/main" val="424343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215"/>
            <a:ext cx="12192000" cy="683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2021-02-21T12:46:49Z</dcterms:created>
  <dcterms:modified xsi:type="dcterms:W3CDTF">2021-02-21T13:19:33Z</dcterms:modified>
</cp:coreProperties>
</file>