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A24B-2EEB-46B8-893F-A2D633C9441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335D-CD54-4031-ABC5-0EEC410DDE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A24B-2EEB-46B8-893F-A2D633C9441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335D-CD54-4031-ABC5-0EEC410DD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A24B-2EEB-46B8-893F-A2D633C9441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335D-CD54-4031-ABC5-0EEC410DD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A24B-2EEB-46B8-893F-A2D633C9441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335D-CD54-4031-ABC5-0EEC410DDE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A24B-2EEB-46B8-893F-A2D633C9441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335D-CD54-4031-ABC5-0EEC410DD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A24B-2EEB-46B8-893F-A2D633C9441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335D-CD54-4031-ABC5-0EEC410DDE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A24B-2EEB-46B8-893F-A2D633C9441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335D-CD54-4031-ABC5-0EEC410DDE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A24B-2EEB-46B8-893F-A2D633C9441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335D-CD54-4031-ABC5-0EEC410DD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A24B-2EEB-46B8-893F-A2D633C9441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335D-CD54-4031-ABC5-0EEC410DD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A24B-2EEB-46B8-893F-A2D633C9441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335D-CD54-4031-ABC5-0EEC410DD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A24B-2EEB-46B8-893F-A2D633C9441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335D-CD54-4031-ABC5-0EEC410DDE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51A24B-2EEB-46B8-893F-A2D633C9441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7B335D-CD54-4031-ABC5-0EEC410DDE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57" y="0"/>
            <a:ext cx="969328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772400" cy="316835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uk-UA" sz="7200" b="1" i="1" dirty="0" smtClean="0">
                <a:solidFill>
                  <a:srgbClr val="FF0000"/>
                </a:solidFill>
              </a:rPr>
              <a:t>Вас вітає група </a:t>
            </a:r>
            <a:br>
              <a:rPr lang="uk-UA" sz="7200" b="1" i="1" dirty="0" smtClean="0">
                <a:solidFill>
                  <a:srgbClr val="FF0000"/>
                </a:solidFill>
              </a:rPr>
            </a:br>
            <a:r>
              <a:rPr lang="uk-UA" sz="7200" b="1" i="1" dirty="0" smtClean="0">
                <a:solidFill>
                  <a:srgbClr val="FF0000"/>
                </a:solidFill>
              </a:rPr>
              <a:t>№1 </a:t>
            </a:r>
            <a:br>
              <a:rPr lang="uk-UA" sz="7200" b="1" i="1" dirty="0" smtClean="0">
                <a:solidFill>
                  <a:srgbClr val="FF0000"/>
                </a:solidFill>
              </a:rPr>
            </a:br>
            <a:r>
              <a:rPr lang="uk-UA" sz="7200" b="1" i="1" dirty="0" smtClean="0">
                <a:solidFill>
                  <a:srgbClr val="FF0000"/>
                </a:solidFill>
              </a:rPr>
              <a:t>«Сонечко»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8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9144000" cy="59766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5400" b="1" i="1" dirty="0" smtClean="0">
                <a:solidFill>
                  <a:srgbClr val="00B0F0"/>
                </a:solidFill>
              </a:rPr>
              <a:t>Девіз групи:</a:t>
            </a:r>
          </a:p>
          <a:p>
            <a:pPr marL="45720" indent="0" algn="ctr">
              <a:buNone/>
            </a:pPr>
            <a:r>
              <a:rPr lang="uk-UA" sz="5400" b="1" i="1" dirty="0" smtClean="0">
                <a:solidFill>
                  <a:srgbClr val="00B0F0"/>
                </a:solidFill>
              </a:rPr>
              <a:t>«Сонечко – це наша група, щастям і добром окута,</a:t>
            </a:r>
          </a:p>
          <a:p>
            <a:pPr marL="45720" indent="0" algn="ctr">
              <a:buNone/>
            </a:pPr>
            <a:r>
              <a:rPr lang="uk-UA" sz="5400" b="1" i="1" dirty="0" err="1" smtClean="0">
                <a:solidFill>
                  <a:srgbClr val="00B0F0"/>
                </a:solidFill>
              </a:rPr>
              <a:t>поспіша</a:t>
            </a:r>
            <a:r>
              <a:rPr lang="uk-UA" sz="5400" b="1" i="1" dirty="0" smtClean="0">
                <a:solidFill>
                  <a:srgbClr val="00B0F0"/>
                </a:solidFill>
              </a:rPr>
              <a:t> сюди щодня, </a:t>
            </a:r>
          </a:p>
          <a:p>
            <a:pPr marL="45720" indent="0" algn="ctr">
              <a:buNone/>
            </a:pPr>
            <a:r>
              <a:rPr lang="uk-UA" sz="5400" b="1" i="1" dirty="0" smtClean="0">
                <a:solidFill>
                  <a:srgbClr val="00B0F0"/>
                </a:solidFill>
              </a:rPr>
              <a:t>наша дружна вся сім’я !»</a:t>
            </a:r>
            <a:endParaRPr lang="ru-RU" sz="5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9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5" cy="2736304"/>
          </a:xfrm>
        </p:spPr>
        <p:txBody>
          <a:bodyPr/>
          <a:lstStyle/>
          <a:p>
            <a:pPr marL="0" indent="0" algn="ctr">
              <a:buNone/>
            </a:pPr>
            <a:r>
              <a:rPr lang="uk-UA" sz="66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Adobe Myungjo Std M" pitchFamily="18" charset="-128"/>
              </a:rPr>
              <a:t>Наші другі  матусі  </a:t>
            </a:r>
            <a:br>
              <a:rPr lang="uk-UA" sz="66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Adobe Myungjo Std M" pitchFamily="18" charset="-128"/>
              </a:rPr>
            </a:br>
            <a:r>
              <a:rPr lang="uk-UA" sz="66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Adobe Myungjo Std M" pitchFamily="18" charset="-128"/>
                <a:sym typeface="Wingdings" panose="05000000000000000000" pitchFamily="2" charset="2"/>
              </a:rPr>
              <a:t>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+mn-lt"/>
              <a:ea typeface="Adobe Myungjo Std M" pitchFamily="18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21512"/>
            <a:ext cx="2639727" cy="3806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4354" y="2984717"/>
            <a:ext cx="3809601" cy="2825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3808" y="2993610"/>
            <a:ext cx="3806961" cy="28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4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640960" cy="136815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А це ми веселі малюки…!</a:t>
            </a:r>
            <a:r>
              <a:rPr lang="uk-UA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80" y="3140968"/>
            <a:ext cx="2517744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6912"/>
            <a:ext cx="251774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1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40" y="0"/>
            <a:ext cx="9276522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dirty="0" smtClean="0">
                <a:solidFill>
                  <a:srgbClr val="00B0F0"/>
                </a:solidFill>
              </a:rPr>
              <a:t>Ласкаво просимо до нашої групи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366460"/>
            <a:ext cx="2952328" cy="3936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87" y="2366459"/>
            <a:ext cx="2952328" cy="3936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31" y="2348880"/>
            <a:ext cx="2952328" cy="39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70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</TotalTime>
  <Words>42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Вас вітає група  №1  «Сонечко»</vt:lpstr>
      <vt:lpstr>Презентация PowerPoint</vt:lpstr>
      <vt:lpstr>Наші другі  матусі   </vt:lpstr>
      <vt:lpstr>А це ми веселі малюки…!</vt:lpstr>
      <vt:lpstr>Ласкаво просимо до нашої групи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Василий</cp:lastModifiedBy>
  <cp:revision>6</cp:revision>
  <dcterms:created xsi:type="dcterms:W3CDTF">2021-01-20T12:30:47Z</dcterms:created>
  <dcterms:modified xsi:type="dcterms:W3CDTF">2021-01-20T13:38:01Z</dcterms:modified>
</cp:coreProperties>
</file>