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4" r:id="rId3"/>
    <p:sldId id="268" r:id="rId4"/>
    <p:sldId id="258" r:id="rId5"/>
    <p:sldId id="262" r:id="rId6"/>
    <p:sldId id="266" r:id="rId7"/>
    <p:sldId id="261" r:id="rId8"/>
    <p:sldId id="260" r:id="rId9"/>
    <p:sldId id="265" r:id="rId10"/>
    <p:sldId id="263" r:id="rId11"/>
    <p:sldId id="267" r:id="rId12"/>
    <p:sldId id="270" r:id="rId13"/>
    <p:sldId id="273" r:id="rId14"/>
    <p:sldId id="269" r:id="rId15"/>
    <p:sldId id="271" r:id="rId16"/>
    <p:sldId id="272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93BCD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-18" y="-22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93075-8D4E-4538-804D-19DA9E143F4D}" type="datetimeFigureOut">
              <a:rPr lang="en-US" smtClean="0"/>
              <a:pPr/>
              <a:t>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0F968-57E0-4073-A1BC-1F434649284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63771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93075-8D4E-4538-804D-19DA9E143F4D}" type="datetimeFigureOut">
              <a:rPr lang="en-US" smtClean="0"/>
              <a:pPr/>
              <a:t>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0F968-57E0-4073-A1BC-1F43464928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82815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93075-8D4E-4538-804D-19DA9E143F4D}" type="datetimeFigureOut">
              <a:rPr lang="en-US" smtClean="0"/>
              <a:pPr/>
              <a:t>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0F968-57E0-4073-A1BC-1F43464928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63793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93075-8D4E-4538-804D-19DA9E143F4D}" type="datetimeFigureOut">
              <a:rPr lang="en-US" smtClean="0"/>
              <a:pPr/>
              <a:t>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0F968-57E0-4073-A1BC-1F43464928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2747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93075-8D4E-4538-804D-19DA9E143F4D}" type="datetimeFigureOut">
              <a:rPr lang="en-US" smtClean="0"/>
              <a:pPr/>
              <a:t>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0F968-57E0-4073-A1BC-1F43464928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55053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93075-8D4E-4538-804D-19DA9E143F4D}" type="datetimeFigureOut">
              <a:rPr lang="en-US" smtClean="0"/>
              <a:pPr/>
              <a:t>1/24/2021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0F968-57E0-4073-A1BC-1F43464928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5061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93075-8D4E-4538-804D-19DA9E143F4D}" type="datetimeFigureOut">
              <a:rPr lang="en-US" smtClean="0"/>
              <a:pPr/>
              <a:t>1/24/2021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0F968-57E0-4073-A1BC-1F43464928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73067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93075-8D4E-4538-804D-19DA9E143F4D}" type="datetimeFigureOut">
              <a:rPr lang="en-US" smtClean="0"/>
              <a:pPr/>
              <a:t>1/24/2021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0F968-57E0-4073-A1BC-1F43464928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14871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93075-8D4E-4538-804D-19DA9E143F4D}" type="datetimeFigureOut">
              <a:rPr lang="en-US" smtClean="0"/>
              <a:pPr/>
              <a:t>1/24/2021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0F968-57E0-4073-A1BC-1F43464928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13189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93075-8D4E-4538-804D-19DA9E143F4D}" type="datetimeFigureOut">
              <a:rPr lang="en-US" smtClean="0"/>
              <a:pPr/>
              <a:t>1/24/2021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0F968-57E0-4073-A1BC-1F43464928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06209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93075-8D4E-4538-804D-19DA9E143F4D}" type="datetimeFigureOut">
              <a:rPr lang="en-US" smtClean="0"/>
              <a:pPr/>
              <a:t>1/24/2021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0F968-57E0-4073-A1BC-1F43464928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19726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B93075-8D4E-4538-804D-19DA9E143F4D}" type="datetimeFigureOut">
              <a:rPr lang="en-US" smtClean="0"/>
              <a:pPr/>
              <a:t>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0F968-57E0-4073-A1BC-1F434649284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7700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3971" y="2168192"/>
            <a:ext cx="6947209" cy="992461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gradFill>
                  <a:gsLst>
                    <a:gs pos="16000">
                      <a:srgbClr val="893BCD"/>
                    </a:gs>
                    <a:gs pos="100000">
                      <a:srgbClr val="C477A5"/>
                    </a:gs>
                  </a:gsLst>
                  <a:lin ang="2700000" scaled="1"/>
                </a:gradFill>
                <a:latin typeface="+mn-lt"/>
              </a:rPr>
              <a:t>Вас вітає група № 13</a:t>
            </a:r>
            <a:endParaRPr lang="en-US" b="1" dirty="0">
              <a:gradFill>
                <a:gsLst>
                  <a:gs pos="16000">
                    <a:srgbClr val="893BCD"/>
                  </a:gs>
                  <a:gs pos="100000">
                    <a:srgbClr val="C477A5"/>
                  </a:gs>
                </a:gsLst>
                <a:lin ang="2700000" scaled="1"/>
              </a:gradFill>
              <a:latin typeface="+mn-lt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352904" y="3211309"/>
            <a:ext cx="4282072" cy="7805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800" b="1" i="0" u="none" strike="noStrike" kern="1200" cap="none" spc="0" normalizeH="0" baseline="0" noProof="0" dirty="0" err="1" smtClean="0">
                <a:ln>
                  <a:noFill/>
                </a:ln>
                <a:gradFill>
                  <a:gsLst>
                    <a:gs pos="16000">
                      <a:srgbClr val="893BCD"/>
                    </a:gs>
                    <a:gs pos="100000">
                      <a:srgbClr val="C477A5"/>
                    </a:gs>
                  </a:gsLst>
                  <a:lin ang="2700000" scaled="1"/>
                </a:gradFill>
                <a:effectLst/>
                <a:uLnTx/>
                <a:uFillTx/>
                <a:latin typeface="+mn-lt"/>
                <a:ea typeface="+mj-ea"/>
                <a:cs typeface="+mj-cs"/>
              </a:rPr>
              <a:t>“Ромашка”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gradFill>
                <a:gsLst>
                  <a:gs pos="16000">
                    <a:srgbClr val="893BCD"/>
                  </a:gs>
                  <a:gs pos="100000">
                    <a:srgbClr val="C477A5"/>
                  </a:gs>
                </a:gsLst>
                <a:lin ang="2700000" scaled="1"/>
              </a:gra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9" name="Рисунок 8" descr="Похожее изображение"/>
          <p:cNvPicPr/>
          <p:nvPr/>
        </p:nvPicPr>
        <p:blipFill>
          <a:blip r:embed="rId2" cstate="print">
            <a:lum contrast="10000"/>
          </a:blip>
          <a:srcRect l="71994" t="50548"/>
          <a:stretch>
            <a:fillRect/>
          </a:stretch>
        </p:blipFill>
        <p:spPr bwMode="auto">
          <a:xfrm>
            <a:off x="7206640" y="3371060"/>
            <a:ext cx="1666875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Похожее изображение"/>
          <p:cNvPicPr/>
          <p:nvPr/>
        </p:nvPicPr>
        <p:blipFill>
          <a:blip r:embed="rId3" cstate="print">
            <a:lum contrast="10000"/>
          </a:blip>
          <a:srcRect l="28220" r="29450" b="48200"/>
          <a:stretch>
            <a:fillRect/>
          </a:stretch>
        </p:blipFill>
        <p:spPr bwMode="auto">
          <a:xfrm>
            <a:off x="0" y="3780264"/>
            <a:ext cx="2375210" cy="2895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81056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2573" y="802448"/>
            <a:ext cx="4244009" cy="861508"/>
          </a:xfrm>
        </p:spPr>
        <p:txBody>
          <a:bodyPr/>
          <a:lstStyle/>
          <a:p>
            <a:r>
              <a:rPr lang="uk-UA" dirty="0" smtClean="0">
                <a:solidFill>
                  <a:srgbClr val="893BCD"/>
                </a:solidFill>
                <a:latin typeface="Comic Sans MS" pitchFamily="66" charset="0"/>
              </a:rPr>
              <a:t>На прогулянці</a:t>
            </a:r>
            <a:endParaRPr lang="ru-RU" dirty="0">
              <a:solidFill>
                <a:srgbClr val="893BCD"/>
              </a:solidFill>
              <a:latin typeface="Comic Sans MS" pitchFamily="66" charset="0"/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0928" y="2124189"/>
            <a:ext cx="5109388" cy="3408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15586" y="350875"/>
            <a:ext cx="3005130" cy="4401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Похожее изображение"/>
          <p:cNvPicPr/>
          <p:nvPr/>
        </p:nvPicPr>
        <p:blipFill>
          <a:blip r:embed="rId4" cstate="print"/>
          <a:srcRect t="60062" r="64850" b="4445"/>
          <a:stretch>
            <a:fillRect/>
          </a:stretch>
        </p:blipFill>
        <p:spPr bwMode="auto">
          <a:xfrm flipH="1">
            <a:off x="5307956" y="4324679"/>
            <a:ext cx="2425147" cy="2246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Похожее изображение"/>
          <p:cNvPicPr/>
          <p:nvPr/>
        </p:nvPicPr>
        <p:blipFill>
          <a:blip r:embed="rId2" cstate="print"/>
          <a:srcRect r="70629" b="49609"/>
          <a:stretch>
            <a:fillRect/>
          </a:stretch>
        </p:blipFill>
        <p:spPr bwMode="auto">
          <a:xfrm>
            <a:off x="6566700" y="3338623"/>
            <a:ext cx="2088202" cy="3349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" descr="C:\Users\Администратор\Desktop\на сайт\Opera Снимок_2021-01-24_180135_drive.google.com.pn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1414606" y="3363090"/>
            <a:ext cx="4758981" cy="3164839"/>
          </a:xfrm>
          <a:prstGeom prst="rect">
            <a:avLst/>
          </a:prstGeom>
          <a:noFill/>
        </p:spPr>
      </p:pic>
      <p:pic>
        <p:nvPicPr>
          <p:cNvPr id="22540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6056" y="571843"/>
            <a:ext cx="3668232" cy="2427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1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90973" y="329609"/>
            <a:ext cx="4138358" cy="2838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55602"/>
            <a:ext cx="7886700" cy="777874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rgbClr val="893BCD"/>
                </a:solidFill>
                <a:latin typeface="Comic Sans MS" pitchFamily="66" charset="0"/>
              </a:rPr>
              <a:t>Свято осені</a:t>
            </a:r>
            <a:endParaRPr lang="ru-RU" dirty="0">
              <a:solidFill>
                <a:srgbClr val="893BCD"/>
              </a:solidFill>
              <a:latin typeface="Comic Sans MS" pitchFamily="66" charset="0"/>
            </a:endParaRPr>
          </a:p>
        </p:txBody>
      </p:sp>
      <p:pic>
        <p:nvPicPr>
          <p:cNvPr id="27649" name="Picture 1" descr="C:\Users\Администратор\Desktop\на сайт\Opera Снимок_2021-01-24_171805_drive.google.co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212652">
            <a:off x="476251" y="1657351"/>
            <a:ext cx="4184388" cy="2771775"/>
          </a:xfrm>
          <a:prstGeom prst="rect">
            <a:avLst/>
          </a:prstGeom>
          <a:noFill/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14452" t="8671" r="15385" b="18113"/>
          <a:stretch>
            <a:fillRect/>
          </a:stretch>
        </p:blipFill>
        <p:spPr bwMode="auto">
          <a:xfrm rot="4640837">
            <a:off x="4714142" y="1176872"/>
            <a:ext cx="1026396" cy="978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FF0000">
                <a:tint val="45000"/>
                <a:satMod val="400000"/>
              </a:srgbClr>
            </a:duotone>
          </a:blip>
          <a:srcRect l="14452" t="8671" r="15385" b="18113"/>
          <a:stretch>
            <a:fillRect/>
          </a:stretch>
        </p:blipFill>
        <p:spPr bwMode="auto">
          <a:xfrm rot="11208437">
            <a:off x="1784086" y="424953"/>
            <a:ext cx="941353" cy="897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5" name="Picture 7" descr="C:\Users\Администратор\Desktop\на сайт\Opera Снимок_2021-01-24_204644_drive.google.com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673501">
            <a:off x="5096963" y="2037686"/>
            <a:ext cx="4313015" cy="2851903"/>
          </a:xfrm>
          <a:prstGeom prst="rect">
            <a:avLst/>
          </a:prstGeom>
          <a:noFill/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rgbClr val="FF0000">
                <a:tint val="45000"/>
                <a:satMod val="400000"/>
              </a:srgbClr>
            </a:duotone>
          </a:blip>
          <a:srcRect l="14452" t="8671" r="15385" b="18113"/>
          <a:stretch>
            <a:fillRect/>
          </a:stretch>
        </p:blipFill>
        <p:spPr bwMode="auto">
          <a:xfrm rot="4535904">
            <a:off x="6487666" y="366131"/>
            <a:ext cx="850439" cy="810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14452" t="8671" r="15385" b="18113"/>
          <a:stretch>
            <a:fillRect/>
          </a:stretch>
        </p:blipFill>
        <p:spPr bwMode="auto">
          <a:xfrm rot="10017859">
            <a:off x="3929600" y="4373606"/>
            <a:ext cx="846858" cy="807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14452" t="8671" r="15385" b="18113"/>
          <a:stretch>
            <a:fillRect/>
          </a:stretch>
        </p:blipFill>
        <p:spPr bwMode="auto">
          <a:xfrm rot="14204004">
            <a:off x="2532832" y="4714316"/>
            <a:ext cx="1590062" cy="1516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14452" t="8671" r="15385" b="18113"/>
          <a:stretch>
            <a:fillRect/>
          </a:stretch>
        </p:blipFill>
        <p:spPr bwMode="auto">
          <a:xfrm rot="15711798">
            <a:off x="4784394" y="2341059"/>
            <a:ext cx="661195" cy="630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14452" t="8671" r="15385" b="18113"/>
          <a:stretch>
            <a:fillRect/>
          </a:stretch>
        </p:blipFill>
        <p:spPr bwMode="auto">
          <a:xfrm rot="15906857">
            <a:off x="811358" y="-39181"/>
            <a:ext cx="846858" cy="1007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14452" t="8671" r="15385" b="18113"/>
          <a:stretch>
            <a:fillRect/>
          </a:stretch>
        </p:blipFill>
        <p:spPr bwMode="auto">
          <a:xfrm rot="17785144">
            <a:off x="8384008" y="559884"/>
            <a:ext cx="661195" cy="630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14452" t="8671" r="15385" b="18113"/>
          <a:stretch>
            <a:fillRect/>
          </a:stretch>
        </p:blipFill>
        <p:spPr bwMode="auto">
          <a:xfrm rot="10178261">
            <a:off x="7437238" y="-39130"/>
            <a:ext cx="1034097" cy="985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14452" t="8671" r="15385" b="18113"/>
          <a:stretch>
            <a:fillRect/>
          </a:stretch>
        </p:blipFill>
        <p:spPr bwMode="auto">
          <a:xfrm rot="20734941">
            <a:off x="4883045" y="3420036"/>
            <a:ext cx="782522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rgbClr val="FF0000">
                <a:tint val="45000"/>
                <a:satMod val="400000"/>
              </a:srgbClr>
            </a:duotone>
          </a:blip>
          <a:srcRect l="14452" t="8671" r="15385" b="18113"/>
          <a:stretch>
            <a:fillRect/>
          </a:stretch>
        </p:blipFill>
        <p:spPr bwMode="auto">
          <a:xfrm rot="5056234">
            <a:off x="4167307" y="5294030"/>
            <a:ext cx="1390720" cy="1326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14452" t="8671" r="15385" b="18113"/>
          <a:stretch>
            <a:fillRect/>
          </a:stretch>
        </p:blipFill>
        <p:spPr bwMode="auto">
          <a:xfrm>
            <a:off x="787295" y="934011"/>
            <a:ext cx="782522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14452" t="8671" r="15385" b="18113"/>
          <a:stretch>
            <a:fillRect/>
          </a:stretch>
        </p:blipFill>
        <p:spPr bwMode="auto">
          <a:xfrm rot="14331675">
            <a:off x="5838091" y="5736773"/>
            <a:ext cx="1026396" cy="978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7" name="Picture 9" descr="ёж, ёжик с яблоком, иголки ежа - завантажити безкоштовно рендер на Artage.io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19124" y="4924424"/>
            <a:ext cx="1685925" cy="16859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 rot="5400000">
            <a:off x="4825417" y="1080084"/>
            <a:ext cx="4931939" cy="3267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5" descr="Дубовий лист кліпарт. Безкоштовне завантаження. | Creazilla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t="10465" b="8073"/>
          <a:stretch>
            <a:fillRect/>
          </a:stretch>
        </p:blipFill>
        <p:spPr bwMode="auto">
          <a:xfrm rot="7383569">
            <a:off x="5074644" y="1486772"/>
            <a:ext cx="1016555" cy="557682"/>
          </a:xfrm>
          <a:prstGeom prst="rect">
            <a:avLst/>
          </a:prstGeom>
          <a:noFill/>
        </p:spPr>
      </p:pic>
      <p:pic>
        <p:nvPicPr>
          <p:cNvPr id="29703" name="Picture 7" descr="C:\Users\Администратор\Desktop\на сайт\Opera Снимок_2021-01-24_204814_drive.google.com.pn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 rot="5400000">
            <a:off x="-355690" y="850989"/>
            <a:ext cx="4359455" cy="2943225"/>
          </a:xfrm>
          <a:prstGeom prst="rect">
            <a:avLst/>
          </a:prstGeom>
          <a:noFill/>
        </p:spPr>
      </p:pic>
      <p:pic>
        <p:nvPicPr>
          <p:cNvPr id="29697" name="Picture 1" descr="C:\Users\Администратор\Desktop\на сайт\Opera Снимок_2021-01-24_171837_drive.google.com.png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 t="16045"/>
          <a:stretch>
            <a:fillRect/>
          </a:stretch>
        </p:blipFill>
        <p:spPr bwMode="auto">
          <a:xfrm>
            <a:off x="2009775" y="3743325"/>
            <a:ext cx="5064851" cy="2819400"/>
          </a:xfrm>
          <a:prstGeom prst="rect">
            <a:avLst/>
          </a:prstGeom>
          <a:noFill/>
        </p:spPr>
      </p:pic>
      <p:pic>
        <p:nvPicPr>
          <p:cNvPr id="10" name="Picture 5" descr="Дубовий лист кліпарт. Безкоштовне завантаження. | Creazilla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t="10465" b="8073"/>
          <a:stretch>
            <a:fillRect/>
          </a:stretch>
        </p:blipFill>
        <p:spPr bwMode="auto">
          <a:xfrm rot="13322254">
            <a:off x="2828939" y="163778"/>
            <a:ext cx="2025694" cy="1111295"/>
          </a:xfrm>
          <a:prstGeom prst="rect">
            <a:avLst/>
          </a:prstGeom>
          <a:noFill/>
        </p:spPr>
      </p:pic>
      <p:pic>
        <p:nvPicPr>
          <p:cNvPr id="11" name="Picture 5" descr="Дубовий лист кліпарт. Безкоштовне завантаження. | Creazilla"/>
          <p:cNvPicPr>
            <a:picLocks noChangeAspect="1" noChangeArrowheads="1"/>
          </p:cNvPicPr>
          <p:nvPr/>
        </p:nvPicPr>
        <p:blipFill>
          <a:blip r:embed="rId7" cstate="print"/>
          <a:srcRect t="10465" b="8073"/>
          <a:stretch>
            <a:fillRect/>
          </a:stretch>
        </p:blipFill>
        <p:spPr bwMode="auto">
          <a:xfrm rot="17276119">
            <a:off x="3279643" y="1473944"/>
            <a:ext cx="1099642" cy="603263"/>
          </a:xfrm>
          <a:prstGeom prst="rect">
            <a:avLst/>
          </a:prstGeom>
          <a:noFill/>
        </p:spPr>
      </p:pic>
      <p:pic>
        <p:nvPicPr>
          <p:cNvPr id="12" name="Picture 5" descr="Дубовий лист кліпарт. Безкоштовне завантаження. | Creazilla"/>
          <p:cNvPicPr>
            <a:picLocks noChangeAspect="1" noChangeArrowheads="1"/>
          </p:cNvPicPr>
          <p:nvPr/>
        </p:nvPicPr>
        <p:blipFill>
          <a:blip r:embed="rId8" cstate="print"/>
          <a:srcRect t="10465" b="8073"/>
          <a:stretch>
            <a:fillRect/>
          </a:stretch>
        </p:blipFill>
        <p:spPr bwMode="auto">
          <a:xfrm rot="10299876">
            <a:off x="4547730" y="437465"/>
            <a:ext cx="772295" cy="423681"/>
          </a:xfrm>
          <a:prstGeom prst="rect">
            <a:avLst/>
          </a:prstGeom>
          <a:noFill/>
        </p:spPr>
      </p:pic>
      <p:pic>
        <p:nvPicPr>
          <p:cNvPr id="13" name="Picture 5" descr="Дубовий лист кліпарт. Безкоштовне завантаження. | Creazilla"/>
          <p:cNvPicPr>
            <a:picLocks noChangeAspect="1" noChangeArrowheads="1"/>
          </p:cNvPicPr>
          <p:nvPr/>
        </p:nvPicPr>
        <p:blipFill>
          <a:blip r:embed="rId9" cstate="print"/>
          <a:srcRect t="10465" b="8073"/>
          <a:stretch>
            <a:fillRect/>
          </a:stretch>
        </p:blipFill>
        <p:spPr bwMode="auto">
          <a:xfrm rot="4500803">
            <a:off x="4219835" y="2116837"/>
            <a:ext cx="1475949" cy="809705"/>
          </a:xfrm>
          <a:prstGeom prst="rect">
            <a:avLst/>
          </a:prstGeom>
          <a:noFill/>
        </p:spPr>
      </p:pic>
      <p:pic>
        <p:nvPicPr>
          <p:cNvPr id="16" name="Picture 5" descr="Дубовий лист кліпарт. Безкоштовне завантаження. | Creazilla"/>
          <p:cNvPicPr>
            <a:picLocks noChangeAspect="1" noChangeArrowheads="1"/>
          </p:cNvPicPr>
          <p:nvPr/>
        </p:nvPicPr>
        <p:blipFill>
          <a:blip r:embed="rId8" cstate="print"/>
          <a:srcRect t="10465" b="8073"/>
          <a:stretch>
            <a:fillRect/>
          </a:stretch>
        </p:blipFill>
        <p:spPr bwMode="auto">
          <a:xfrm rot="6213749">
            <a:off x="4109576" y="2923490"/>
            <a:ext cx="772295" cy="423681"/>
          </a:xfrm>
          <a:prstGeom prst="rect">
            <a:avLst/>
          </a:prstGeom>
          <a:noFill/>
        </p:spPr>
      </p:pic>
      <p:pic>
        <p:nvPicPr>
          <p:cNvPr id="19" name="Picture 5" descr="Дубовий лист кліпарт. Безкоштовне завантаження. | Creazilla"/>
          <p:cNvPicPr>
            <a:picLocks noChangeAspect="1" noChangeArrowheads="1"/>
          </p:cNvPicPr>
          <p:nvPr/>
        </p:nvPicPr>
        <p:blipFill>
          <a:blip r:embed="rId9" cstate="print"/>
          <a:srcRect t="10465" b="8073"/>
          <a:stretch>
            <a:fillRect/>
          </a:stretch>
        </p:blipFill>
        <p:spPr bwMode="auto">
          <a:xfrm rot="4500803">
            <a:off x="-28316" y="5002912"/>
            <a:ext cx="1475949" cy="809705"/>
          </a:xfrm>
          <a:prstGeom prst="rect">
            <a:avLst/>
          </a:prstGeom>
          <a:noFill/>
        </p:spPr>
      </p:pic>
      <p:pic>
        <p:nvPicPr>
          <p:cNvPr id="20" name="Picture 5" descr="Дубовий лист кліпарт. Безкоштовне завантаження. | Creazilla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t="10465" b="8073"/>
          <a:stretch>
            <a:fillRect/>
          </a:stretch>
        </p:blipFill>
        <p:spPr bwMode="auto">
          <a:xfrm rot="7453568">
            <a:off x="997944" y="5763497"/>
            <a:ext cx="1016555" cy="557682"/>
          </a:xfrm>
          <a:prstGeom prst="rect">
            <a:avLst/>
          </a:prstGeom>
          <a:noFill/>
        </p:spPr>
      </p:pic>
      <p:pic>
        <p:nvPicPr>
          <p:cNvPr id="21" name="Picture 5" descr="Дубовий лист кліпарт. Безкоштовне завантаження. | Creazilla"/>
          <p:cNvPicPr>
            <a:picLocks noChangeAspect="1" noChangeArrowheads="1"/>
          </p:cNvPicPr>
          <p:nvPr/>
        </p:nvPicPr>
        <p:blipFill>
          <a:blip r:embed="rId7" cstate="print"/>
          <a:srcRect t="10465" b="8073"/>
          <a:stretch>
            <a:fillRect/>
          </a:stretch>
        </p:blipFill>
        <p:spPr bwMode="auto">
          <a:xfrm rot="19595857">
            <a:off x="7756393" y="6001874"/>
            <a:ext cx="1099642" cy="603263"/>
          </a:xfrm>
          <a:prstGeom prst="rect">
            <a:avLst/>
          </a:prstGeom>
          <a:noFill/>
        </p:spPr>
      </p:pic>
      <p:pic>
        <p:nvPicPr>
          <p:cNvPr id="22" name="Picture 5" descr="Дубовий лист кліпарт. Безкоштовне завантаження. | Creazilla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t="10465" b="8073"/>
          <a:stretch>
            <a:fillRect/>
          </a:stretch>
        </p:blipFill>
        <p:spPr bwMode="auto">
          <a:xfrm rot="8513605">
            <a:off x="7455893" y="5363447"/>
            <a:ext cx="1016555" cy="5576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19076"/>
            <a:ext cx="7886700" cy="800100"/>
          </a:xfrm>
        </p:spPr>
        <p:txBody>
          <a:bodyPr>
            <a:normAutofit/>
          </a:bodyPr>
          <a:lstStyle/>
          <a:p>
            <a:pPr algn="ctr"/>
            <a:r>
              <a:rPr lang="uk-UA" dirty="0" smtClean="0">
                <a:solidFill>
                  <a:srgbClr val="893BCD"/>
                </a:solidFill>
                <a:latin typeface="Comic Sans MS" pitchFamily="66" charset="0"/>
              </a:rPr>
              <a:t>Новорічне свято</a:t>
            </a:r>
            <a:endParaRPr lang="ru-RU" dirty="0">
              <a:solidFill>
                <a:srgbClr val="893BCD"/>
              </a:solidFill>
              <a:latin typeface="Comic Sans MS" pitchFamily="66" charset="0"/>
            </a:endParaRPr>
          </a:p>
        </p:txBody>
      </p:sp>
      <p:pic>
        <p:nvPicPr>
          <p:cNvPr id="25605" name="Picture 5" descr="C:\Users\Администратор\Desktop\на сайт\Opera Снимок_2021-01-24_172202_drive.google.com.png"/>
          <p:cNvPicPr>
            <a:picLocks noChangeAspect="1" noChangeArrowheads="1"/>
          </p:cNvPicPr>
          <p:nvPr/>
        </p:nvPicPr>
        <p:blipFill>
          <a:blip r:embed="rId2" cstate="print"/>
          <a:srcRect t="4965"/>
          <a:stretch>
            <a:fillRect/>
          </a:stretch>
        </p:blipFill>
        <p:spPr bwMode="auto">
          <a:xfrm>
            <a:off x="447675" y="1457325"/>
            <a:ext cx="2696709" cy="3829049"/>
          </a:xfrm>
          <a:prstGeom prst="rect">
            <a:avLst/>
          </a:prstGeom>
          <a:noFill/>
        </p:spPr>
      </p:pic>
      <p:pic>
        <p:nvPicPr>
          <p:cNvPr id="25606" name="Picture 6" descr="C:\Users\Администратор\Desktop\на сайт\Opera Снимок_2021-01-24_172232_drive.google.co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8039" y="2105025"/>
            <a:ext cx="2696596" cy="4281488"/>
          </a:xfrm>
          <a:prstGeom prst="rect">
            <a:avLst/>
          </a:prstGeom>
          <a:noFill/>
        </p:spPr>
      </p:pic>
      <p:pic>
        <p:nvPicPr>
          <p:cNvPr id="25607" name="Picture 7" descr="C:\Users\Администратор\Desktop\на сайт\Opera Снимок_2021-01-24_172733_drive.google.com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15785" y="1359597"/>
            <a:ext cx="2399590" cy="3855341"/>
          </a:xfrm>
          <a:prstGeom prst="rect">
            <a:avLst/>
          </a:prstGeom>
          <a:noFill/>
        </p:spPr>
      </p:pic>
      <p:pic>
        <p:nvPicPr>
          <p:cNvPr id="25612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9925" y="1153887"/>
            <a:ext cx="385989" cy="37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07467" y="1191987"/>
            <a:ext cx="560308" cy="55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00700" y="1460881"/>
            <a:ext cx="628650" cy="618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57449" y="1256503"/>
            <a:ext cx="942975" cy="927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86674" y="332578"/>
            <a:ext cx="942975" cy="927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1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582025" y="830037"/>
            <a:ext cx="333375" cy="327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68767" y="1496787"/>
            <a:ext cx="560308" cy="55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1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57800" y="1706337"/>
            <a:ext cx="333375" cy="327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1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43600" y="1115787"/>
            <a:ext cx="333375" cy="327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Администратор\Desktop\на сайт\Opera Снимок_2021-01-24_175123_drive.google.com.png"/>
          <p:cNvPicPr>
            <a:picLocks noChangeAspect="1" noChangeArrowheads="1"/>
          </p:cNvPicPr>
          <p:nvPr/>
        </p:nvPicPr>
        <p:blipFill>
          <a:blip r:embed="rId2" cstate="print"/>
          <a:srcRect t="5739"/>
          <a:stretch>
            <a:fillRect/>
          </a:stretch>
        </p:blipFill>
        <p:spPr bwMode="auto">
          <a:xfrm>
            <a:off x="342900" y="476250"/>
            <a:ext cx="4323032" cy="4224338"/>
          </a:xfrm>
          <a:prstGeom prst="rect">
            <a:avLst/>
          </a:prstGeom>
          <a:noFill/>
        </p:spPr>
      </p:pic>
      <p:pic>
        <p:nvPicPr>
          <p:cNvPr id="26627" name="Picture 3" descr="C:\Users\Администратор\Desktop\на сайт\Opera Снимок_2021-01-24_175213_drive.google.co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9663" y="2986088"/>
            <a:ext cx="3857625" cy="3590925"/>
          </a:xfrm>
          <a:prstGeom prst="rect">
            <a:avLst/>
          </a:prstGeom>
          <a:noFill/>
        </p:spPr>
      </p:pic>
      <p:pic>
        <p:nvPicPr>
          <p:cNvPr id="26631" name="Picture 7" descr="Premium Vector | Santa sleigh silhouette stars white background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contrast="10000"/>
          </a:blip>
          <a:srcRect/>
          <a:stretch>
            <a:fillRect/>
          </a:stretch>
        </p:blipFill>
        <p:spPr bwMode="auto">
          <a:xfrm rot="20848240">
            <a:off x="5206364" y="310887"/>
            <a:ext cx="3122969" cy="2339733"/>
          </a:xfrm>
          <a:prstGeom prst="rect">
            <a:avLst/>
          </a:prstGeom>
          <a:noFill/>
        </p:spPr>
      </p:pic>
      <p:pic>
        <p:nvPicPr>
          <p:cNvPr id="26641" name="Picture 17" descr="Набір подарунків кліпарт. Безкоштовне завантаження. | Creazilla"/>
          <p:cNvPicPr>
            <a:picLocks noChangeAspect="1" noChangeArrowheads="1"/>
          </p:cNvPicPr>
          <p:nvPr/>
        </p:nvPicPr>
        <p:blipFill>
          <a:blip r:embed="rId5" cstate="print"/>
          <a:srcRect t="25000" b="22744"/>
          <a:stretch>
            <a:fillRect/>
          </a:stretch>
        </p:blipFill>
        <p:spPr bwMode="auto">
          <a:xfrm>
            <a:off x="2159147" y="5210174"/>
            <a:ext cx="2606527" cy="13620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 descr="C:\Users\Администратор\Desktop\на сайт\Opera Снимок_2021-01-24_175002_drive.google.com.png"/>
          <p:cNvPicPr>
            <a:picLocks noChangeAspect="1" noChangeArrowheads="1"/>
          </p:cNvPicPr>
          <p:nvPr/>
        </p:nvPicPr>
        <p:blipFill>
          <a:blip r:embed="rId2" cstate="print"/>
          <a:srcRect l="11048"/>
          <a:stretch>
            <a:fillRect/>
          </a:stretch>
        </p:blipFill>
        <p:spPr bwMode="auto">
          <a:xfrm>
            <a:off x="180975" y="142987"/>
            <a:ext cx="4124325" cy="3352687"/>
          </a:xfrm>
          <a:prstGeom prst="rect">
            <a:avLst/>
          </a:prstGeom>
          <a:noFill/>
        </p:spPr>
      </p:pic>
      <p:pic>
        <p:nvPicPr>
          <p:cNvPr id="28675" name="Picture 3" descr="C:\Users\Администратор\Desktop\на сайт\Opera Снимок_2021-01-24_175236_drive.google.co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76625" y="1311983"/>
            <a:ext cx="3733800" cy="5379329"/>
          </a:xfrm>
          <a:prstGeom prst="rect">
            <a:avLst/>
          </a:prstGeom>
          <a:noFill/>
        </p:spPr>
      </p:pic>
      <p:pic>
        <p:nvPicPr>
          <p:cNvPr id="28677" name="Picture 5" descr="Снеговик PNG фото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8125" y="4029075"/>
            <a:ext cx="2357867" cy="2424111"/>
          </a:xfrm>
          <a:prstGeom prst="rect">
            <a:avLst/>
          </a:prstGeom>
          <a:noFill/>
        </p:spPr>
      </p:pic>
      <p:pic>
        <p:nvPicPr>
          <p:cNvPr id="4" name="Picture 15" descr="Матеріал для оформлення &quot;Наші іменинники&quot; (подарунки) НУШ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6273800" y="0"/>
            <a:ext cx="2670175" cy="26701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83190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rgbClr val="893BCD"/>
                </a:solidFill>
                <a:latin typeface="Comic Sans MS" pitchFamily="66" charset="0"/>
              </a:rPr>
              <a:t>Це ми</a:t>
            </a:r>
            <a:endParaRPr lang="ru-RU" dirty="0">
              <a:solidFill>
                <a:srgbClr val="893BCD"/>
              </a:solidFill>
              <a:latin typeface="Comic Sans MS" pitchFamily="66" charset="0"/>
            </a:endParaRPr>
          </a:p>
        </p:txBody>
      </p:sp>
      <p:pic>
        <p:nvPicPr>
          <p:cNvPr id="15376" name="Picture 16" descr="E:\жрдлж.png"/>
          <p:cNvPicPr>
            <a:picLocks noChangeAspect="1" noChangeArrowheads="1"/>
          </p:cNvPicPr>
          <p:nvPr/>
        </p:nvPicPr>
        <p:blipFill>
          <a:blip r:embed="rId2" cstate="print"/>
          <a:srcRect t="221" b="1299"/>
          <a:stretch>
            <a:fillRect/>
          </a:stretch>
        </p:blipFill>
        <p:spPr bwMode="auto">
          <a:xfrm>
            <a:off x="1163638" y="1244009"/>
            <a:ext cx="7182130" cy="47314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7" name="Picture 5" descr="E:\нпоіпа.png"/>
          <p:cNvPicPr>
            <a:picLocks noChangeAspect="1" noChangeArrowheads="1"/>
          </p:cNvPicPr>
          <p:nvPr/>
        </p:nvPicPr>
        <p:blipFill>
          <a:blip r:embed="rId2" cstate="print"/>
          <a:srcRect t="907"/>
          <a:stretch>
            <a:fillRect/>
          </a:stretch>
        </p:blipFill>
        <p:spPr bwMode="auto">
          <a:xfrm>
            <a:off x="1052624" y="829340"/>
            <a:ext cx="7462616" cy="50599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2635" y="497001"/>
            <a:ext cx="7235688" cy="894961"/>
          </a:xfrm>
        </p:spPr>
        <p:txBody>
          <a:bodyPr/>
          <a:lstStyle/>
          <a:p>
            <a:r>
              <a:rPr lang="uk-UA" b="1" dirty="0" smtClean="0">
                <a:solidFill>
                  <a:srgbClr val="893BCD"/>
                </a:solidFill>
                <a:latin typeface="Comic Sans MS" pitchFamily="66" charset="0"/>
              </a:rPr>
              <a:t>Наш девіз:</a:t>
            </a:r>
            <a:endParaRPr lang="ru-RU" b="1" dirty="0">
              <a:solidFill>
                <a:srgbClr val="893BCD"/>
              </a:solidFill>
              <a:latin typeface="Comic Sans MS" pitchFamily="66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095154" y="1408705"/>
            <a:ext cx="7652802" cy="35946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dirty="0" smtClean="0">
                <a:solidFill>
                  <a:srgbClr val="893BCD"/>
                </a:solidFill>
                <a:latin typeface="Comic Sans MS" pitchFamily="66" charset="0"/>
                <a:ea typeface="+mj-ea"/>
                <a:cs typeface="+mj-cs"/>
              </a:rPr>
              <a:t>«</a:t>
            </a:r>
            <a:r>
              <a:rPr kumimoji="0" lang="uk-UA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93BCD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Ми,</a:t>
            </a:r>
            <a:r>
              <a:rPr kumimoji="0" lang="uk-UA" sz="4400" b="0" i="0" u="none" strike="noStrike" kern="1200" cap="none" spc="0" normalizeH="0" noProof="0" dirty="0" smtClean="0">
                <a:ln>
                  <a:noFill/>
                </a:ln>
                <a:solidFill>
                  <a:srgbClr val="893BCD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ромашки не прості,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400" dirty="0" smtClean="0">
                <a:solidFill>
                  <a:srgbClr val="893BCD"/>
                </a:solidFill>
                <a:latin typeface="Comic Sans MS" pitchFamily="66" charset="0"/>
                <a:ea typeface="+mj-ea"/>
                <a:cs typeface="+mj-cs"/>
              </a:rPr>
              <a:t>Ми, рослини чарівні,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400" b="0" i="0" u="none" strike="noStrike" kern="1200" cap="none" spc="0" normalizeH="0" noProof="0" dirty="0" smtClean="0">
                <a:ln>
                  <a:noFill/>
                </a:ln>
                <a:solidFill>
                  <a:srgbClr val="893BCD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Любим сонце, воду, вітер</a:t>
            </a:r>
          </a:p>
          <a:p>
            <a:pPr lvl="0" algn="r">
              <a:lnSpc>
                <a:spcPct val="90000"/>
              </a:lnSpc>
              <a:spcBef>
                <a:spcPct val="0"/>
              </a:spcBef>
            </a:pPr>
            <a:r>
              <a:rPr lang="uk-UA" sz="4400" dirty="0" smtClean="0">
                <a:solidFill>
                  <a:srgbClr val="893BCD"/>
                </a:solidFill>
                <a:latin typeface="Comic Sans MS" pitchFamily="66" charset="0"/>
                <a:ea typeface="+mj-ea"/>
                <a:cs typeface="+mj-cs"/>
              </a:rPr>
              <a:t>Гратись любим залюбки</a:t>
            </a:r>
            <a:r>
              <a:rPr lang="ru-RU" sz="4400" dirty="0" smtClean="0">
                <a:solidFill>
                  <a:srgbClr val="893BCD"/>
                </a:solidFill>
                <a:latin typeface="Comic Sans MS" pitchFamily="66" charset="0"/>
                <a:ea typeface="+mj-ea"/>
                <a:cs typeface="+mj-cs"/>
              </a:rPr>
              <a:t>»</a:t>
            </a:r>
            <a:r>
              <a:rPr lang="uk-UA" sz="4400" dirty="0" smtClean="0">
                <a:solidFill>
                  <a:srgbClr val="893BCD"/>
                </a:solidFill>
                <a:latin typeface="Comic Sans MS" pitchFamily="66" charset="0"/>
                <a:ea typeface="+mj-ea"/>
                <a:cs typeface="+mj-cs"/>
              </a:rPr>
              <a:t>.</a:t>
            </a:r>
            <a:endParaRPr kumimoji="0" lang="uk-UA" sz="4400" b="0" i="0" u="none" strike="noStrike" kern="1200" cap="none" spc="0" normalizeH="0" noProof="0" dirty="0" smtClean="0">
              <a:ln>
                <a:noFill/>
              </a:ln>
              <a:solidFill>
                <a:srgbClr val="893BCD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893BCD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24578" name="AutoShape 2" descr="Lenagold - Клипарт - Девочки 2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80" name="AutoShape 4" descr="Lenagold - Клипарт - Девочки 2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4582" name="Picture 6" descr="Наклейка Дети PNG - AVATAN PL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8048" y="4392990"/>
            <a:ext cx="6379534" cy="21991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45216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rgbClr val="893BCD"/>
                </a:solidFill>
                <a:latin typeface="Comic Sans MS" pitchFamily="66" charset="0"/>
              </a:rPr>
              <a:t>Тут ми навчаємось</a:t>
            </a:r>
            <a:endParaRPr lang="ru-RU" dirty="0">
              <a:solidFill>
                <a:srgbClr val="893BCD"/>
              </a:solidFill>
              <a:latin typeface="Comic Sans MS" pitchFamily="66" charset="0"/>
            </a:endParaRPr>
          </a:p>
        </p:txBody>
      </p:sp>
      <p:pic>
        <p:nvPicPr>
          <p:cNvPr id="16387" name="Picture 3" descr="C:\Users\Администратор\Desktop\Новая папка (4)\20210120_141953.jpg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/>
          <a:stretch>
            <a:fillRect/>
          </a:stretch>
        </p:blipFill>
        <p:spPr bwMode="auto">
          <a:xfrm>
            <a:off x="1328699" y="1287920"/>
            <a:ext cx="6773092" cy="5079819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 b="5485"/>
          <a:stretch>
            <a:fillRect/>
          </a:stretch>
        </p:blipFill>
        <p:spPr bwMode="auto">
          <a:xfrm>
            <a:off x="-178144" y="4187093"/>
            <a:ext cx="2029521" cy="2670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C:\Users\Администратор\Desktop\Новая папка (4)\20210120_142013.jpg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/>
          <a:stretch>
            <a:fillRect/>
          </a:stretch>
        </p:blipFill>
        <p:spPr bwMode="auto">
          <a:xfrm>
            <a:off x="974596" y="696843"/>
            <a:ext cx="7006375" cy="5254782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 b="5485"/>
          <a:stretch>
            <a:fillRect/>
          </a:stretch>
        </p:blipFill>
        <p:spPr bwMode="auto">
          <a:xfrm flipH="1">
            <a:off x="7114479" y="4187093"/>
            <a:ext cx="2029521" cy="2670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08722"/>
            <a:ext cx="7886700" cy="824949"/>
          </a:xfrm>
        </p:spPr>
        <p:txBody>
          <a:bodyPr>
            <a:normAutofit/>
          </a:bodyPr>
          <a:lstStyle/>
          <a:p>
            <a:pPr algn="ctr"/>
            <a:r>
              <a:rPr lang="uk-UA" dirty="0" smtClean="0">
                <a:solidFill>
                  <a:srgbClr val="893BCD"/>
                </a:solidFill>
                <a:latin typeface="Comic Sans MS" pitchFamily="66" charset="0"/>
              </a:rPr>
              <a:t>Наш ігровий куточок</a:t>
            </a:r>
            <a:endParaRPr lang="ru-RU" dirty="0">
              <a:solidFill>
                <a:srgbClr val="893BCD"/>
              </a:solidFill>
              <a:latin typeface="Comic Sans MS" pitchFamily="66" charset="0"/>
            </a:endParaRPr>
          </a:p>
        </p:txBody>
      </p:sp>
      <p:pic>
        <p:nvPicPr>
          <p:cNvPr id="20482" name="Picture 2" descr="C:\Users\Администратор\Desktop\Новая папка (4)\20210120_130836.jpg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 l="1859"/>
          <a:stretch>
            <a:fillRect/>
          </a:stretch>
        </p:blipFill>
        <p:spPr bwMode="auto">
          <a:xfrm>
            <a:off x="1262270" y="1113184"/>
            <a:ext cx="7108919" cy="5432692"/>
          </a:xfrm>
          <a:prstGeom prst="rect">
            <a:avLst/>
          </a:prstGeom>
          <a:noFill/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 b="5485"/>
          <a:stretch>
            <a:fillRect/>
          </a:stretch>
        </p:blipFill>
        <p:spPr bwMode="auto">
          <a:xfrm>
            <a:off x="-178144" y="4187093"/>
            <a:ext cx="2029521" cy="2670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71851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>
                <a:solidFill>
                  <a:srgbClr val="893BCD"/>
                </a:solidFill>
                <a:latin typeface="Comic Sans MS" pitchFamily="66" charset="0"/>
              </a:rPr>
              <a:t>Куточок живої природи</a:t>
            </a:r>
            <a:endParaRPr lang="ru-RU" dirty="0">
              <a:solidFill>
                <a:srgbClr val="893BCD"/>
              </a:solidFill>
              <a:latin typeface="Comic Sans MS" pitchFamily="66" charset="0"/>
            </a:endParaRPr>
          </a:p>
        </p:txBody>
      </p:sp>
      <p:pic>
        <p:nvPicPr>
          <p:cNvPr id="19460" name="Picture 4" descr="C:\Users\Администратор\Desktop\Новая папка (4)\20210120_141823.jpg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 l="18677" r="5157"/>
          <a:stretch>
            <a:fillRect/>
          </a:stretch>
        </p:blipFill>
        <p:spPr bwMode="auto">
          <a:xfrm rot="5400000">
            <a:off x="1657562" y="1171702"/>
            <a:ext cx="5418671" cy="5335748"/>
          </a:xfrm>
          <a:prstGeom prst="rect">
            <a:avLst/>
          </a:prstGeom>
          <a:noFill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 b="5485"/>
          <a:stretch>
            <a:fillRect/>
          </a:stretch>
        </p:blipFill>
        <p:spPr bwMode="auto">
          <a:xfrm flipH="1">
            <a:off x="7114479" y="4187093"/>
            <a:ext cx="2029521" cy="2670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83190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rgbClr val="893BCD"/>
                </a:solidFill>
                <a:latin typeface="Comic Sans MS" pitchFamily="66" charset="0"/>
              </a:rPr>
              <a:t>Наша роздягальня</a:t>
            </a:r>
            <a:endParaRPr lang="ru-RU" dirty="0">
              <a:solidFill>
                <a:srgbClr val="893BCD"/>
              </a:solidFill>
              <a:latin typeface="Comic Sans MS" pitchFamily="66" charset="0"/>
            </a:endParaRPr>
          </a:p>
        </p:txBody>
      </p:sp>
      <p:pic>
        <p:nvPicPr>
          <p:cNvPr id="17410" name="Picture 2" descr="C:\Users\Администратор\Desktop\Новая папка (4)\20210120_142221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1169361" y="1279804"/>
            <a:ext cx="6905625" cy="5179219"/>
          </a:xfrm>
          <a:prstGeom prst="rect">
            <a:avLst/>
          </a:prstGeom>
          <a:noFill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 b="5485"/>
          <a:stretch>
            <a:fillRect/>
          </a:stretch>
        </p:blipFill>
        <p:spPr bwMode="auto">
          <a:xfrm>
            <a:off x="-178144" y="4187093"/>
            <a:ext cx="2029521" cy="2670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179</TotalTime>
  <Words>53</Words>
  <Application>Microsoft Office PowerPoint</Application>
  <PresentationFormat>Экран (4:3)</PresentationFormat>
  <Paragraphs>15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Office Theme</vt:lpstr>
      <vt:lpstr>Вас вітає група № 13</vt:lpstr>
      <vt:lpstr>Це ми</vt:lpstr>
      <vt:lpstr>Слайд 3</vt:lpstr>
      <vt:lpstr>Наш девіз:</vt:lpstr>
      <vt:lpstr>Тут ми навчаємось</vt:lpstr>
      <vt:lpstr>Слайд 6</vt:lpstr>
      <vt:lpstr>Наш ігровий куточок</vt:lpstr>
      <vt:lpstr>Куточок живої природи</vt:lpstr>
      <vt:lpstr>Наша роздягальня</vt:lpstr>
      <vt:lpstr>На прогулянці</vt:lpstr>
      <vt:lpstr>Слайд 11</vt:lpstr>
      <vt:lpstr>Свято осені</vt:lpstr>
      <vt:lpstr>Слайд 13</vt:lpstr>
      <vt:lpstr>Новорічне свято</vt:lpstr>
      <vt:lpstr>Слайд 15</vt:lpstr>
      <vt:lpstr>Слайд 16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Пользователь Windows</cp:lastModifiedBy>
  <cp:revision>28</cp:revision>
  <dcterms:created xsi:type="dcterms:W3CDTF">2020-01-15T13:43:36Z</dcterms:created>
  <dcterms:modified xsi:type="dcterms:W3CDTF">2021-01-24T19:10:47Z</dcterms:modified>
</cp:coreProperties>
</file>