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3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52D-DF92-4DF8-89FB-02C10E43DB3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57B-8286-4602-8FFF-F2BF79D793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52D-DF92-4DF8-89FB-02C10E43DB3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57B-8286-4602-8FFF-F2BF79D79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52D-DF92-4DF8-89FB-02C10E43DB3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57B-8286-4602-8FFF-F2BF79D79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52D-DF92-4DF8-89FB-02C10E43DB3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57B-8286-4602-8FFF-F2BF79D793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52D-DF92-4DF8-89FB-02C10E43DB3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57B-8286-4602-8FFF-F2BF79D79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52D-DF92-4DF8-89FB-02C10E43DB3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57B-8286-4602-8FFF-F2BF79D793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52D-DF92-4DF8-89FB-02C10E43DB3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57B-8286-4602-8FFF-F2BF79D793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52D-DF92-4DF8-89FB-02C10E43DB3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57B-8286-4602-8FFF-F2BF79D79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52D-DF92-4DF8-89FB-02C10E43DB3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57B-8286-4602-8FFF-F2BF79D79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52D-DF92-4DF8-89FB-02C10E43DB3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57B-8286-4602-8FFF-F2BF79D79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52D-DF92-4DF8-89FB-02C10E43DB3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157B-8286-4602-8FFF-F2BF79D793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AFF52D-DF92-4DF8-89FB-02C10E43DB3E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9C157B-8286-4602-8FFF-F2BF79D793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«Веселі мандрівники»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 вітає група №5</a:t>
            </a:r>
            <a:b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8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270" y="1694330"/>
            <a:ext cx="6355977" cy="3767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6101099" cy="4106803"/>
          </a:xfrm>
        </p:spPr>
      </p:pic>
    </p:spTree>
    <p:extLst>
      <p:ext uri="{BB962C8B-B14F-4D97-AF65-F5344CB8AC3E}">
        <p14:creationId xmlns:p14="http://schemas.microsoft.com/office/powerpoint/2010/main" val="206359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7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0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4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34" y="0"/>
            <a:ext cx="3872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95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</TotalTime>
  <Words>9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Вас вітає група №5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вітає група №5</dc:title>
  <dc:creator>vasiy</dc:creator>
  <cp:lastModifiedBy>vasiy</cp:lastModifiedBy>
  <cp:revision>5</cp:revision>
  <dcterms:created xsi:type="dcterms:W3CDTF">2021-01-29T08:48:12Z</dcterms:created>
  <dcterms:modified xsi:type="dcterms:W3CDTF">2021-02-03T14:22:13Z</dcterms:modified>
</cp:coreProperties>
</file>