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302" r:id="rId3"/>
    <p:sldId id="294" r:id="rId4"/>
    <p:sldId id="292" r:id="rId5"/>
    <p:sldId id="298" r:id="rId6"/>
    <p:sldId id="299" r:id="rId7"/>
    <p:sldId id="279" r:id="rId8"/>
    <p:sldId id="280" r:id="rId9"/>
    <p:sldId id="282" r:id="rId10"/>
    <p:sldId id="305" r:id="rId11"/>
    <p:sldId id="283" r:id="rId12"/>
    <p:sldId id="284" r:id="rId13"/>
    <p:sldId id="285" r:id="rId14"/>
    <p:sldId id="286" r:id="rId15"/>
    <p:sldId id="288" r:id="rId16"/>
    <p:sldId id="287" r:id="rId17"/>
    <p:sldId id="289" r:id="rId18"/>
    <p:sldId id="290" r:id="rId19"/>
    <p:sldId id="303" r:id="rId20"/>
    <p:sldId id="276" r:id="rId21"/>
    <p:sldId id="301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0066FF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096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96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096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96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42871B-ECE5-4775-A4FD-76B64288581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D36B-A413-46BE-83EA-17A9BEFBAB5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50567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1814-0BC8-47F3-B270-89547B1779C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87757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7D8C-4673-46BB-A031-B5AC2DC1B97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60782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25DEC-1D6F-4DD0-984E-A2A73D8C1D3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799008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D34B-0A7C-4B2F-9F65-08CC5E36127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796214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0ED28-0FBC-446C-8380-421A8E98948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34142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02E17-7BD7-49A5-916F-6A3AAF0D308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921901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5FF-50C6-499B-AE27-1DDB089E46D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30403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301F4-71AF-4A5E-9227-3AE04F3F2B5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0847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C434B-33B3-4E7B-B216-3488AFFC2B2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24590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uk-UA" altLang="uk-UA" sz="2400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uk-UA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uk-UA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39B737-35EC-44D6-B118-E7C8B959A31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4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99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uk-UA" sz="16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3052564" cy="413732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kern="1800" dirty="0">
                <a:solidFill>
                  <a:srgbClr val="00A9E6"/>
                </a:solidFill>
                <a:latin typeface="Arial"/>
                <a:ea typeface="Times New Roman"/>
                <a:cs typeface="Times New Roman"/>
              </a:rPr>
              <a:t>Музичний керівник Дошкільного навчального закладу (ясла-садок) №14 Калинка»</a:t>
            </a:r>
            <a:endParaRPr lang="uk-UA" i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kern="1800" dirty="0">
                <a:solidFill>
                  <a:srgbClr val="00A9E6"/>
                </a:solidFill>
                <a:latin typeface="Arial"/>
                <a:ea typeface="Times New Roman"/>
                <a:cs typeface="Times New Roman"/>
              </a:rPr>
              <a:t>Дроворуб Владислава Борисівна</a:t>
            </a:r>
            <a:endParaRPr lang="uk-UA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8D4397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uk-UA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8D4397"/>
                </a:solidFill>
                <a:latin typeface="Arial"/>
                <a:ea typeface="Times New Roman"/>
                <a:cs typeface="Times New Roman"/>
              </a:rPr>
              <a:t>Освіта: середньо-спеціальна</a:t>
            </a:r>
            <a:endParaRPr lang="uk-UA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8D4397"/>
                </a:solidFill>
                <a:latin typeface="Arial"/>
                <a:ea typeface="Times New Roman"/>
                <a:cs typeface="Times New Roman"/>
              </a:rPr>
              <a:t>за фахом:  концертмейстер, </a:t>
            </a:r>
            <a:r>
              <a:rPr lang="uk-UA" b="1" i="1" dirty="0" smtClean="0">
                <a:solidFill>
                  <a:srgbClr val="8D4397"/>
                </a:solidFill>
                <a:latin typeface="Arial"/>
                <a:ea typeface="Times New Roman"/>
                <a:cs typeface="Times New Roman"/>
              </a:rPr>
              <a:t>викладач, керівник ансамблю.</a:t>
            </a:r>
            <a:endParaRPr lang="uk-UA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solidFill>
                  <a:srgbClr val="8D4397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uk-UA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Педагогічне </a:t>
            </a:r>
            <a:r>
              <a:rPr lang="uk-UA" sz="1600" b="1" i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кредо: </a:t>
            </a:r>
            <a:r>
              <a:rPr lang="uk-UA" i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«До кожної дитини ключ знайти,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У праці результат хороший мати,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Упевнено і творчо до мети іти: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i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З любов’ю серце дітям віддавати».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6" y="260648"/>
            <a:ext cx="3303200" cy="17281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16" y="643731"/>
            <a:ext cx="5094684" cy="51117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0" y="5733256"/>
            <a:ext cx="3209925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Любимо усі співати, ну звичайно ж танцювати</a:t>
            </a:r>
            <a:endParaRPr lang="uk-UA" sz="32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2646363"/>
            <a:ext cx="3810000" cy="28575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6504548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algn="ctr"/>
            <a:r>
              <a:rPr lang="uk-UA" i="1" dirty="0" smtClean="0"/>
              <a:t>Ляльковий театр</a:t>
            </a:r>
            <a:br>
              <a:rPr lang="uk-UA" i="1" dirty="0" smtClean="0"/>
            </a:br>
            <a:r>
              <a:rPr lang="uk-UA" sz="1100" i="1" dirty="0" smtClean="0"/>
              <a:t>(Фото зроблено до карантину)</a:t>
            </a:r>
            <a:endParaRPr lang="uk-UA" i="1" dirty="0"/>
          </a:p>
        </p:txBody>
      </p:sp>
      <p:pic>
        <p:nvPicPr>
          <p:cNvPr id="4098" name="Picture 2" descr="C:\Users\0864~1\AppData\Local\Temp\Rar$DIa0.098\0izxamuyjv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0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Кіровоградські зірочки</a:t>
            </a:r>
            <a:endParaRPr lang="uk-UA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2484438"/>
            <a:ext cx="3181350" cy="31813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017713"/>
            <a:ext cx="2314575" cy="4114800"/>
          </a:xfrm>
        </p:spPr>
      </p:pic>
    </p:spTree>
    <p:extLst>
      <p:ext uri="{BB962C8B-B14F-4D97-AF65-F5344CB8AC3E}">
        <p14:creationId xmlns:p14="http://schemas.microsoft.com/office/powerpoint/2010/main" val="113969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864~1\AppData\Local\Temp\Rar$DIa0.792\IMG_20170223_103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848872" cy="44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Випускний у садочку</a:t>
            </a:r>
            <a:br>
              <a:rPr lang="uk-UA" i="1" dirty="0" smtClean="0"/>
            </a:br>
            <a:r>
              <a:rPr lang="uk-UA" sz="1100" i="1" dirty="0" smtClean="0"/>
              <a:t>(фото зроблено до карантину)</a:t>
            </a:r>
            <a:endParaRPr lang="uk-UA" i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848872" cy="4578325"/>
          </a:xfrm>
        </p:spPr>
      </p:pic>
    </p:spTree>
    <p:extLst>
      <p:ext uri="{BB962C8B-B14F-4D97-AF65-F5344CB8AC3E}">
        <p14:creationId xmlns:p14="http://schemas.microsoft.com/office/powerpoint/2010/main" val="180403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100" i="1" dirty="0" smtClean="0"/>
              <a:t>(фото зроблено до карантину)</a:t>
            </a:r>
            <a:endParaRPr lang="uk-UA" sz="1100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704856" cy="5085183"/>
          </a:xfrm>
        </p:spPr>
      </p:pic>
    </p:spTree>
    <p:extLst>
      <p:ext uri="{BB962C8B-B14F-4D97-AF65-F5344CB8AC3E}">
        <p14:creationId xmlns:p14="http://schemas.microsoft.com/office/powerpoint/2010/main" val="2324157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Музиканти малюки </a:t>
            </a:r>
            <a:br>
              <a:rPr lang="uk-UA" dirty="0" smtClean="0"/>
            </a:br>
            <a:r>
              <a:rPr lang="uk-UA" dirty="0" smtClean="0"/>
              <a:t>люблять грати залюбки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38" y="2017713"/>
            <a:ext cx="3086100" cy="41148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38" y="2017713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122082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Свято Музики </a:t>
            </a:r>
            <a:br>
              <a:rPr lang="uk-UA" i="1" dirty="0" smtClean="0"/>
            </a:br>
            <a:r>
              <a:rPr lang="uk-UA" sz="1100" i="1" dirty="0" smtClean="0"/>
              <a:t>(фото зроблено до карантину)</a:t>
            </a:r>
            <a:endParaRPr lang="uk-UA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544616" cy="4752527"/>
          </a:xfrm>
        </p:spPr>
      </p:pic>
    </p:spTree>
    <p:extLst>
      <p:ext uri="{BB962C8B-B14F-4D97-AF65-F5344CB8AC3E}">
        <p14:creationId xmlns:p14="http://schemas.microsoft.com/office/powerpoint/2010/main" val="333973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Настільні ігри</a:t>
            </a:r>
            <a:r>
              <a:rPr lang="uk-UA" sz="1100" dirty="0" smtClean="0"/>
              <a:t/>
            </a:r>
            <a:br>
              <a:rPr lang="uk-UA" sz="1100" dirty="0" smtClean="0"/>
            </a:br>
            <a:r>
              <a:rPr lang="uk-UA" sz="1100" dirty="0" smtClean="0"/>
              <a:t>(фото зроблено до карантину)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Влада\Desktop\фото заняття\SDC12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6" y="1700808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3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Рухливі музично дидактичні ігри</a:t>
            </a:r>
            <a:br>
              <a:rPr lang="uk-UA" sz="3200" dirty="0" smtClean="0"/>
            </a:br>
            <a:r>
              <a:rPr lang="uk-UA" sz="1100" dirty="0" smtClean="0"/>
              <a:t>(фото зроблено до карантину)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Влада\Desktop\фото заняття\SDC12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3" y="1700808"/>
            <a:ext cx="790692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6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57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58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14313"/>
            <a:ext cx="7324725" cy="1462087"/>
          </a:xfrm>
        </p:spPr>
        <p:txBody>
          <a:bodyPr/>
          <a:lstStyle/>
          <a:p>
            <a:pPr algn="ctr"/>
            <a:r>
              <a:rPr lang="uk-UA" altLang="uk-UA" sz="4000" b="1" dirty="0"/>
              <a:t>Висновки</a:t>
            </a:r>
            <a:endParaRPr lang="ru-RU" altLang="uk-UA" sz="40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772400" cy="3960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1600" dirty="0"/>
              <a:t>	</a:t>
            </a:r>
            <a:r>
              <a:rPr lang="uk-UA" altLang="uk-UA" sz="2400" dirty="0" smtClean="0"/>
              <a:t>музика як засіб естетичного навчання та виховання дитини дошкільного віку допоможе </a:t>
            </a:r>
            <a:r>
              <a:rPr lang="uk-UA" altLang="uk-UA" sz="2400" dirty="0"/>
              <a:t>педагогам-музикантам </a:t>
            </a:r>
          </a:p>
          <a:p>
            <a:pPr>
              <a:lnSpc>
                <a:spcPct val="80000"/>
              </a:lnSpc>
            </a:pPr>
            <a:r>
              <a:rPr lang="uk-UA" altLang="uk-UA" sz="2400" dirty="0"/>
              <a:t>зробити навчально-виховний процес змістовним, цікавим, спрямованим на розвиток творчих здібностей вихованців</a:t>
            </a:r>
          </a:p>
          <a:p>
            <a:pPr>
              <a:lnSpc>
                <a:spcPct val="80000"/>
              </a:lnSpc>
            </a:pPr>
            <a:r>
              <a:rPr lang="uk-UA" altLang="uk-UA" sz="2400" dirty="0"/>
              <a:t>подати музичний матеріал системно із застосуванням інтеграційних методів роботи</a:t>
            </a:r>
          </a:p>
          <a:p>
            <a:pPr>
              <a:lnSpc>
                <a:spcPct val="80000"/>
              </a:lnSpc>
            </a:pPr>
            <a:r>
              <a:rPr lang="uk-UA" altLang="uk-UA" sz="2400" dirty="0"/>
              <a:t>навчити дітей образно сприймати навколишній світ в усіх його проявах і бути творцями радісного життя у цьому світі</a:t>
            </a:r>
            <a:endParaRPr lang="ru-RU" altLang="uk-UA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40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25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4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29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712879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01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98477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91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Музичні куточки</a:t>
            </a:r>
            <a:endParaRPr lang="uk-UA" sz="3600" dirty="0"/>
          </a:p>
        </p:txBody>
      </p:sp>
      <p:pic>
        <p:nvPicPr>
          <p:cNvPr id="7" name="Місце для вмісту 3" descr="100_070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2688" y="2647401"/>
            <a:ext cx="3810000" cy="285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IMG_1919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5711" y="2753389"/>
            <a:ext cx="3528753" cy="26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61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Музично-ритмічна діяльність</a:t>
            </a:r>
            <a:endParaRPr lang="uk-UA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2646363"/>
            <a:ext cx="3810000" cy="2857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67205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Розваги</a:t>
            </a:r>
            <a:br>
              <a:rPr lang="uk-UA" sz="3200" dirty="0" smtClean="0"/>
            </a:br>
            <a:r>
              <a:rPr lang="uk-UA" sz="3200" dirty="0" smtClean="0"/>
              <a:t>театр на фартушках</a:t>
            </a:r>
            <a:br>
              <a:rPr lang="uk-UA" sz="3200" dirty="0" smtClean="0"/>
            </a:br>
            <a:r>
              <a:rPr lang="uk-UA" sz="1100" dirty="0" smtClean="0"/>
              <a:t>(Фото зроблено до карантину)</a:t>
            </a:r>
            <a:endParaRPr lang="uk-UA" sz="1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2646363"/>
            <a:ext cx="3810000" cy="2857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039527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0ceb423e53bf84eae9582c56a7ca9d7e6d8"/>
</p:tagLst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667</TotalTime>
  <Words>53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Палитра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Музичні куточки</vt:lpstr>
      <vt:lpstr>Музично-ритмічна діяльність</vt:lpstr>
      <vt:lpstr>Розваги театр на фартушках (Фото зроблено до карантину)</vt:lpstr>
      <vt:lpstr>Любимо усі співати, ну звичайно ж танцювати</vt:lpstr>
      <vt:lpstr>Ляльковий театр (Фото зроблено до карантину)</vt:lpstr>
      <vt:lpstr>Кіровоградські зірочки</vt:lpstr>
      <vt:lpstr>Випускний у садочку (фото зроблено до карантину)</vt:lpstr>
      <vt:lpstr>(фото зроблено до карантину)</vt:lpstr>
      <vt:lpstr>  Музиканти малюки  люблять грати залюбки</vt:lpstr>
      <vt:lpstr>Свято Музики  (фото зроблено до карантину)</vt:lpstr>
      <vt:lpstr>Настільні ігри (фото зроблено до карантину)</vt:lpstr>
      <vt:lpstr>Рухливі музично дидактичні ігри (фото зроблено до карантину)</vt:lpstr>
      <vt:lpstr>Презентация PowerPoint</vt:lpstr>
      <vt:lpstr>Висновки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Планування роботи з музичного розвитку дітей дошкільного віку</dc:title>
  <dc:creator>Admin</dc:creator>
  <cp:lastModifiedBy>RePack by Diakov</cp:lastModifiedBy>
  <cp:revision>43</cp:revision>
  <dcterms:created xsi:type="dcterms:W3CDTF">2014-04-21T13:36:16Z</dcterms:created>
  <dcterms:modified xsi:type="dcterms:W3CDTF">2021-02-23T09:14:32Z</dcterms:modified>
</cp:coreProperties>
</file>